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7" r:id="rId9"/>
    <p:sldId id="263" r:id="rId10"/>
    <p:sldId id="268" r:id="rId11"/>
    <p:sldId id="270" r:id="rId12"/>
    <p:sldId id="269" r:id="rId13"/>
    <p:sldId id="266" r:id="rId14"/>
    <p:sldId id="272" r:id="rId15"/>
    <p:sldId id="273" r:id="rId16"/>
    <p:sldId id="284" r:id="rId17"/>
    <p:sldId id="285" r:id="rId18"/>
    <p:sldId id="276" r:id="rId19"/>
    <p:sldId id="286" r:id="rId20"/>
    <p:sldId id="287" r:id="rId21"/>
    <p:sldId id="292" r:id="rId22"/>
    <p:sldId id="277" r:id="rId23"/>
    <p:sldId id="289" r:id="rId24"/>
    <p:sldId id="291" r:id="rId25"/>
    <p:sldId id="290" r:id="rId26"/>
    <p:sldId id="280" r:id="rId27"/>
    <p:sldId id="293" r:id="rId28"/>
    <p:sldId id="294" r:id="rId29"/>
    <p:sldId id="295" r:id="rId30"/>
    <p:sldId id="278" r:id="rId31"/>
    <p:sldId id="296" r:id="rId32"/>
    <p:sldId id="298" r:id="rId33"/>
    <p:sldId id="299" r:id="rId34"/>
    <p:sldId id="275" r:id="rId35"/>
    <p:sldId id="282" r:id="rId36"/>
    <p:sldId id="283" r:id="rId37"/>
    <p:sldId id="264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8"/>
    <p:restoredTop sz="94671"/>
  </p:normalViewPr>
  <p:slideViewPr>
    <p:cSldViewPr snapToGrid="0" snapToObjects="1">
      <p:cViewPr varScale="1">
        <p:scale>
          <a:sx n="82" d="100"/>
          <a:sy n="8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A2633-9498-9444-9CE3-BFE2D0985A7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ECA6C6-983B-824C-ABE8-CB77BE517C2E}">
      <dgm:prSet phldrT="[Text]"/>
      <dgm:spPr/>
      <dgm:t>
        <a:bodyPr/>
        <a:lstStyle/>
        <a:p>
          <a:r>
            <a:rPr lang="en-US" dirty="0"/>
            <a:t>Find</a:t>
          </a:r>
        </a:p>
      </dgm:t>
    </dgm:pt>
    <dgm:pt modelId="{9E44AB91-58F2-974F-98AF-72EA8015045D}" type="parTrans" cxnId="{BAC7A475-34E6-AF4B-9E90-D459A920311D}">
      <dgm:prSet/>
      <dgm:spPr/>
      <dgm:t>
        <a:bodyPr/>
        <a:lstStyle/>
        <a:p>
          <a:endParaRPr lang="en-US"/>
        </a:p>
      </dgm:t>
    </dgm:pt>
    <dgm:pt modelId="{A6708A43-D712-2048-A898-FEE4036EECA0}" type="sibTrans" cxnId="{BAC7A475-34E6-AF4B-9E90-D459A920311D}">
      <dgm:prSet/>
      <dgm:spPr/>
      <dgm:t>
        <a:bodyPr/>
        <a:lstStyle/>
        <a:p>
          <a:endParaRPr lang="en-US"/>
        </a:p>
      </dgm:t>
    </dgm:pt>
    <dgm:pt modelId="{96BE0965-12B0-5E48-BC01-B3B02E6CF7BE}">
      <dgm:prSet phldrT="[Text]"/>
      <dgm:spPr/>
      <dgm:t>
        <a:bodyPr/>
        <a:lstStyle/>
        <a:p>
          <a:r>
            <a:rPr lang="en-US" dirty="0"/>
            <a:t>Debug</a:t>
          </a:r>
        </a:p>
      </dgm:t>
    </dgm:pt>
    <dgm:pt modelId="{9DBFE074-274C-5E4B-873C-5639CD1460FE}" type="parTrans" cxnId="{BAEE754D-74FA-004C-B5A8-37F705A2F5C0}">
      <dgm:prSet/>
      <dgm:spPr/>
      <dgm:t>
        <a:bodyPr/>
        <a:lstStyle/>
        <a:p>
          <a:endParaRPr lang="en-US"/>
        </a:p>
      </dgm:t>
    </dgm:pt>
    <dgm:pt modelId="{C77B4711-B35D-FC40-9BA9-9CD4B9859D73}" type="sibTrans" cxnId="{BAEE754D-74FA-004C-B5A8-37F705A2F5C0}">
      <dgm:prSet/>
      <dgm:spPr/>
      <dgm:t>
        <a:bodyPr/>
        <a:lstStyle/>
        <a:p>
          <a:endParaRPr lang="en-US"/>
        </a:p>
      </dgm:t>
    </dgm:pt>
    <dgm:pt modelId="{7B6D19D3-AE33-3C49-B7F3-4F7A41D3B88B}">
      <dgm:prSet phldrT="[Text]"/>
      <dgm:spPr/>
      <dgm:t>
        <a:bodyPr/>
        <a:lstStyle/>
        <a:p>
          <a:r>
            <a:rPr lang="en-US" dirty="0"/>
            <a:t>Refactor</a:t>
          </a:r>
        </a:p>
      </dgm:t>
    </dgm:pt>
    <dgm:pt modelId="{5DFED76F-71D5-5743-9CFF-1052DEA7E0A9}" type="parTrans" cxnId="{9584D33E-205C-0541-95EE-23640A7FEF1A}">
      <dgm:prSet/>
      <dgm:spPr/>
      <dgm:t>
        <a:bodyPr/>
        <a:lstStyle/>
        <a:p>
          <a:endParaRPr lang="en-US"/>
        </a:p>
      </dgm:t>
    </dgm:pt>
    <dgm:pt modelId="{2F61D8CD-DAE7-9346-BB58-2883497CE130}" type="sibTrans" cxnId="{9584D33E-205C-0541-95EE-23640A7FEF1A}">
      <dgm:prSet/>
      <dgm:spPr/>
      <dgm:t>
        <a:bodyPr/>
        <a:lstStyle/>
        <a:p>
          <a:endParaRPr lang="en-US"/>
        </a:p>
      </dgm:t>
    </dgm:pt>
    <dgm:pt modelId="{62B9F6A4-0E81-3F41-B50E-9C2C96F5B1A5}">
      <dgm:prSet phldrT="[Text]"/>
      <dgm:spPr/>
      <dgm:t>
        <a:bodyPr/>
        <a:lstStyle/>
        <a:p>
          <a:r>
            <a:rPr lang="en-US" dirty="0"/>
            <a:t>Improve</a:t>
          </a:r>
        </a:p>
      </dgm:t>
    </dgm:pt>
    <dgm:pt modelId="{2451A215-AEE0-684F-91E7-8F055358263E}" type="parTrans" cxnId="{56EF4B64-70EA-3345-8880-4BE5F4AD726A}">
      <dgm:prSet/>
      <dgm:spPr/>
      <dgm:t>
        <a:bodyPr/>
        <a:lstStyle/>
        <a:p>
          <a:endParaRPr lang="en-US"/>
        </a:p>
      </dgm:t>
    </dgm:pt>
    <dgm:pt modelId="{3C739F66-AE4E-1A4C-BCFE-0980355F5DB3}" type="sibTrans" cxnId="{56EF4B64-70EA-3345-8880-4BE5F4AD726A}">
      <dgm:prSet/>
      <dgm:spPr/>
      <dgm:t>
        <a:bodyPr/>
        <a:lstStyle/>
        <a:p>
          <a:endParaRPr lang="en-US"/>
        </a:p>
      </dgm:t>
    </dgm:pt>
    <dgm:pt modelId="{ECF44F45-5901-C34F-8AF1-94309A02F72B}">
      <dgm:prSet phldrT="[Text]"/>
      <dgm:spPr/>
      <dgm:t>
        <a:bodyPr/>
        <a:lstStyle/>
        <a:p>
          <a:r>
            <a:rPr lang="en-US" dirty="0"/>
            <a:t>Reduce</a:t>
          </a:r>
        </a:p>
      </dgm:t>
    </dgm:pt>
    <dgm:pt modelId="{3E3121C5-782A-DB41-AA3B-AF2894F24AE1}" type="parTrans" cxnId="{ECC68E1B-7E0F-D64C-AAF6-3D5202DA7D40}">
      <dgm:prSet/>
      <dgm:spPr/>
      <dgm:t>
        <a:bodyPr/>
        <a:lstStyle/>
        <a:p>
          <a:endParaRPr lang="en-US"/>
        </a:p>
      </dgm:t>
    </dgm:pt>
    <dgm:pt modelId="{F32E83F9-5441-1C40-A41A-3BB447581EEB}" type="sibTrans" cxnId="{ECC68E1B-7E0F-D64C-AAF6-3D5202DA7D40}">
      <dgm:prSet/>
      <dgm:spPr/>
      <dgm:t>
        <a:bodyPr/>
        <a:lstStyle/>
        <a:p>
          <a:endParaRPr lang="en-US"/>
        </a:p>
      </dgm:t>
    </dgm:pt>
    <dgm:pt modelId="{3F50B7B4-2220-7644-A0C0-1D0C7E997F82}" type="pres">
      <dgm:prSet presAssocID="{434A2633-9498-9444-9CE3-BFE2D0985A75}" presName="cycle" presStyleCnt="0">
        <dgm:presLayoutVars>
          <dgm:dir/>
          <dgm:resizeHandles val="exact"/>
        </dgm:presLayoutVars>
      </dgm:prSet>
      <dgm:spPr/>
    </dgm:pt>
    <dgm:pt modelId="{A1B06508-8B12-7848-B698-240D96CA7A56}" type="pres">
      <dgm:prSet presAssocID="{2AECA6C6-983B-824C-ABE8-CB77BE517C2E}" presName="dummy" presStyleCnt="0"/>
      <dgm:spPr/>
    </dgm:pt>
    <dgm:pt modelId="{5F94B4EE-1427-9641-AA6A-C61D522E8CD6}" type="pres">
      <dgm:prSet presAssocID="{2AECA6C6-983B-824C-ABE8-CB77BE517C2E}" presName="node" presStyleLbl="revTx" presStyleIdx="0" presStyleCnt="5">
        <dgm:presLayoutVars>
          <dgm:bulletEnabled val="1"/>
        </dgm:presLayoutVars>
      </dgm:prSet>
      <dgm:spPr/>
    </dgm:pt>
    <dgm:pt modelId="{23E2C90C-68D0-7E4F-A158-4F18DD2F09F8}" type="pres">
      <dgm:prSet presAssocID="{A6708A43-D712-2048-A898-FEE4036EECA0}" presName="sibTrans" presStyleLbl="node1" presStyleIdx="0" presStyleCnt="5"/>
      <dgm:spPr/>
    </dgm:pt>
    <dgm:pt modelId="{0DF91BBC-272F-DC4A-9CF5-EC17B26CECE5}" type="pres">
      <dgm:prSet presAssocID="{96BE0965-12B0-5E48-BC01-B3B02E6CF7BE}" presName="dummy" presStyleCnt="0"/>
      <dgm:spPr/>
    </dgm:pt>
    <dgm:pt modelId="{F9AED834-BCB2-884D-9630-24B22ABBC812}" type="pres">
      <dgm:prSet presAssocID="{96BE0965-12B0-5E48-BC01-B3B02E6CF7BE}" presName="node" presStyleLbl="revTx" presStyleIdx="1" presStyleCnt="5">
        <dgm:presLayoutVars>
          <dgm:bulletEnabled val="1"/>
        </dgm:presLayoutVars>
      </dgm:prSet>
      <dgm:spPr/>
    </dgm:pt>
    <dgm:pt modelId="{43ED32E7-2057-0448-804F-CE2FF721E472}" type="pres">
      <dgm:prSet presAssocID="{C77B4711-B35D-FC40-9BA9-9CD4B9859D73}" presName="sibTrans" presStyleLbl="node1" presStyleIdx="1" presStyleCnt="5"/>
      <dgm:spPr/>
    </dgm:pt>
    <dgm:pt modelId="{667653F4-CB22-3D4F-B640-F091C7ABE7F5}" type="pres">
      <dgm:prSet presAssocID="{7B6D19D3-AE33-3C49-B7F3-4F7A41D3B88B}" presName="dummy" presStyleCnt="0"/>
      <dgm:spPr/>
    </dgm:pt>
    <dgm:pt modelId="{547ED38A-8D97-344F-B9A9-50E36B52D358}" type="pres">
      <dgm:prSet presAssocID="{7B6D19D3-AE33-3C49-B7F3-4F7A41D3B88B}" presName="node" presStyleLbl="revTx" presStyleIdx="2" presStyleCnt="5">
        <dgm:presLayoutVars>
          <dgm:bulletEnabled val="1"/>
        </dgm:presLayoutVars>
      </dgm:prSet>
      <dgm:spPr/>
    </dgm:pt>
    <dgm:pt modelId="{3BF68DA3-8265-704F-9D80-7D64F40FA236}" type="pres">
      <dgm:prSet presAssocID="{2F61D8CD-DAE7-9346-BB58-2883497CE130}" presName="sibTrans" presStyleLbl="node1" presStyleIdx="2" presStyleCnt="5"/>
      <dgm:spPr/>
    </dgm:pt>
    <dgm:pt modelId="{6D62C87C-B817-6E4C-A5C7-F32EE794B091}" type="pres">
      <dgm:prSet presAssocID="{62B9F6A4-0E81-3F41-B50E-9C2C96F5B1A5}" presName="dummy" presStyleCnt="0"/>
      <dgm:spPr/>
    </dgm:pt>
    <dgm:pt modelId="{D5A54FA7-56D5-0C40-99EC-E2CED855B510}" type="pres">
      <dgm:prSet presAssocID="{62B9F6A4-0E81-3F41-B50E-9C2C96F5B1A5}" presName="node" presStyleLbl="revTx" presStyleIdx="3" presStyleCnt="5">
        <dgm:presLayoutVars>
          <dgm:bulletEnabled val="1"/>
        </dgm:presLayoutVars>
      </dgm:prSet>
      <dgm:spPr/>
    </dgm:pt>
    <dgm:pt modelId="{39E3F657-486C-FA4B-85C8-4C0F2D9BF2F5}" type="pres">
      <dgm:prSet presAssocID="{3C739F66-AE4E-1A4C-BCFE-0980355F5DB3}" presName="sibTrans" presStyleLbl="node1" presStyleIdx="3" presStyleCnt="5"/>
      <dgm:spPr/>
    </dgm:pt>
    <dgm:pt modelId="{79D6B322-6618-9F47-8CC6-DD204FF7FA19}" type="pres">
      <dgm:prSet presAssocID="{ECF44F45-5901-C34F-8AF1-94309A02F72B}" presName="dummy" presStyleCnt="0"/>
      <dgm:spPr/>
    </dgm:pt>
    <dgm:pt modelId="{641140E5-A9A9-8B4C-94CB-A101F2FA983D}" type="pres">
      <dgm:prSet presAssocID="{ECF44F45-5901-C34F-8AF1-94309A02F72B}" presName="node" presStyleLbl="revTx" presStyleIdx="4" presStyleCnt="5">
        <dgm:presLayoutVars>
          <dgm:bulletEnabled val="1"/>
        </dgm:presLayoutVars>
      </dgm:prSet>
      <dgm:spPr/>
    </dgm:pt>
    <dgm:pt modelId="{EB40D4CB-9668-6546-84D6-31F4EDF6F3CD}" type="pres">
      <dgm:prSet presAssocID="{F32E83F9-5441-1C40-A41A-3BB447581EEB}" presName="sibTrans" presStyleLbl="node1" presStyleIdx="4" presStyleCnt="5"/>
      <dgm:spPr/>
    </dgm:pt>
  </dgm:ptLst>
  <dgm:cxnLst>
    <dgm:cxn modelId="{6188BA0C-5F6B-3F4E-B1E7-99F2F3EF27FD}" type="presOf" srcId="{7B6D19D3-AE33-3C49-B7F3-4F7A41D3B88B}" destId="{547ED38A-8D97-344F-B9A9-50E36B52D358}" srcOrd="0" destOrd="0" presId="urn:microsoft.com/office/officeart/2005/8/layout/cycle1"/>
    <dgm:cxn modelId="{ECC68E1B-7E0F-D64C-AAF6-3D5202DA7D40}" srcId="{434A2633-9498-9444-9CE3-BFE2D0985A75}" destId="{ECF44F45-5901-C34F-8AF1-94309A02F72B}" srcOrd="4" destOrd="0" parTransId="{3E3121C5-782A-DB41-AA3B-AF2894F24AE1}" sibTransId="{F32E83F9-5441-1C40-A41A-3BB447581EEB}"/>
    <dgm:cxn modelId="{4D54D623-354E-B949-A3F9-E38CE863F3B3}" type="presOf" srcId="{434A2633-9498-9444-9CE3-BFE2D0985A75}" destId="{3F50B7B4-2220-7644-A0C0-1D0C7E997F82}" srcOrd="0" destOrd="0" presId="urn:microsoft.com/office/officeart/2005/8/layout/cycle1"/>
    <dgm:cxn modelId="{0D12853E-0C44-FF42-BDEA-F79C468FA93E}" type="presOf" srcId="{F32E83F9-5441-1C40-A41A-3BB447581EEB}" destId="{EB40D4CB-9668-6546-84D6-31F4EDF6F3CD}" srcOrd="0" destOrd="0" presId="urn:microsoft.com/office/officeart/2005/8/layout/cycle1"/>
    <dgm:cxn modelId="{9584D33E-205C-0541-95EE-23640A7FEF1A}" srcId="{434A2633-9498-9444-9CE3-BFE2D0985A75}" destId="{7B6D19D3-AE33-3C49-B7F3-4F7A41D3B88B}" srcOrd="2" destOrd="0" parTransId="{5DFED76F-71D5-5743-9CFF-1052DEA7E0A9}" sibTransId="{2F61D8CD-DAE7-9346-BB58-2883497CE130}"/>
    <dgm:cxn modelId="{426FC44A-5062-654F-A459-F6FE3F4F9527}" type="presOf" srcId="{62B9F6A4-0E81-3F41-B50E-9C2C96F5B1A5}" destId="{D5A54FA7-56D5-0C40-99EC-E2CED855B510}" srcOrd="0" destOrd="0" presId="urn:microsoft.com/office/officeart/2005/8/layout/cycle1"/>
    <dgm:cxn modelId="{BAEE754D-74FA-004C-B5A8-37F705A2F5C0}" srcId="{434A2633-9498-9444-9CE3-BFE2D0985A75}" destId="{96BE0965-12B0-5E48-BC01-B3B02E6CF7BE}" srcOrd="1" destOrd="0" parTransId="{9DBFE074-274C-5E4B-873C-5639CD1460FE}" sibTransId="{C77B4711-B35D-FC40-9BA9-9CD4B9859D73}"/>
    <dgm:cxn modelId="{56EF4B64-70EA-3345-8880-4BE5F4AD726A}" srcId="{434A2633-9498-9444-9CE3-BFE2D0985A75}" destId="{62B9F6A4-0E81-3F41-B50E-9C2C96F5B1A5}" srcOrd="3" destOrd="0" parTransId="{2451A215-AEE0-684F-91E7-8F055358263E}" sibTransId="{3C739F66-AE4E-1A4C-BCFE-0980355F5DB3}"/>
    <dgm:cxn modelId="{72D88664-15C3-8A40-BFE2-F05D5DDB59D9}" type="presOf" srcId="{3C739F66-AE4E-1A4C-BCFE-0980355F5DB3}" destId="{39E3F657-486C-FA4B-85C8-4C0F2D9BF2F5}" srcOrd="0" destOrd="0" presId="urn:microsoft.com/office/officeart/2005/8/layout/cycle1"/>
    <dgm:cxn modelId="{BAC7A475-34E6-AF4B-9E90-D459A920311D}" srcId="{434A2633-9498-9444-9CE3-BFE2D0985A75}" destId="{2AECA6C6-983B-824C-ABE8-CB77BE517C2E}" srcOrd="0" destOrd="0" parTransId="{9E44AB91-58F2-974F-98AF-72EA8015045D}" sibTransId="{A6708A43-D712-2048-A898-FEE4036EECA0}"/>
    <dgm:cxn modelId="{07736AAE-7671-524B-9F0F-B8539EF46128}" type="presOf" srcId="{ECF44F45-5901-C34F-8AF1-94309A02F72B}" destId="{641140E5-A9A9-8B4C-94CB-A101F2FA983D}" srcOrd="0" destOrd="0" presId="urn:microsoft.com/office/officeart/2005/8/layout/cycle1"/>
    <dgm:cxn modelId="{17AED8B0-3711-9945-A39A-2693F2B31C57}" type="presOf" srcId="{2F61D8CD-DAE7-9346-BB58-2883497CE130}" destId="{3BF68DA3-8265-704F-9D80-7D64F40FA236}" srcOrd="0" destOrd="0" presId="urn:microsoft.com/office/officeart/2005/8/layout/cycle1"/>
    <dgm:cxn modelId="{8F7B75CC-1E35-2B41-98DA-04AED43454C2}" type="presOf" srcId="{96BE0965-12B0-5E48-BC01-B3B02E6CF7BE}" destId="{F9AED834-BCB2-884D-9630-24B22ABBC812}" srcOrd="0" destOrd="0" presId="urn:microsoft.com/office/officeart/2005/8/layout/cycle1"/>
    <dgm:cxn modelId="{07D95FDE-C923-CD4F-A890-BB8C6169D9A4}" type="presOf" srcId="{C77B4711-B35D-FC40-9BA9-9CD4B9859D73}" destId="{43ED32E7-2057-0448-804F-CE2FF721E472}" srcOrd="0" destOrd="0" presId="urn:microsoft.com/office/officeart/2005/8/layout/cycle1"/>
    <dgm:cxn modelId="{C2E4F1E1-AAC9-A240-A119-BD39C49A03BB}" type="presOf" srcId="{2AECA6C6-983B-824C-ABE8-CB77BE517C2E}" destId="{5F94B4EE-1427-9641-AA6A-C61D522E8CD6}" srcOrd="0" destOrd="0" presId="urn:microsoft.com/office/officeart/2005/8/layout/cycle1"/>
    <dgm:cxn modelId="{5856A1FE-5685-F843-8091-D5709AB4500E}" type="presOf" srcId="{A6708A43-D712-2048-A898-FEE4036EECA0}" destId="{23E2C90C-68D0-7E4F-A158-4F18DD2F09F8}" srcOrd="0" destOrd="0" presId="urn:microsoft.com/office/officeart/2005/8/layout/cycle1"/>
    <dgm:cxn modelId="{DA4464FB-8A53-0A42-93E9-7329FF41A8EB}" type="presParOf" srcId="{3F50B7B4-2220-7644-A0C0-1D0C7E997F82}" destId="{A1B06508-8B12-7848-B698-240D96CA7A56}" srcOrd="0" destOrd="0" presId="urn:microsoft.com/office/officeart/2005/8/layout/cycle1"/>
    <dgm:cxn modelId="{C890E3EC-3A01-8C4B-B08A-B69A6BBAEFFF}" type="presParOf" srcId="{3F50B7B4-2220-7644-A0C0-1D0C7E997F82}" destId="{5F94B4EE-1427-9641-AA6A-C61D522E8CD6}" srcOrd="1" destOrd="0" presId="urn:microsoft.com/office/officeart/2005/8/layout/cycle1"/>
    <dgm:cxn modelId="{E9784A37-B48E-2C4D-81B3-EF35483E2B73}" type="presParOf" srcId="{3F50B7B4-2220-7644-A0C0-1D0C7E997F82}" destId="{23E2C90C-68D0-7E4F-A158-4F18DD2F09F8}" srcOrd="2" destOrd="0" presId="urn:microsoft.com/office/officeart/2005/8/layout/cycle1"/>
    <dgm:cxn modelId="{37D2401D-4026-604E-BB32-8F777B019739}" type="presParOf" srcId="{3F50B7B4-2220-7644-A0C0-1D0C7E997F82}" destId="{0DF91BBC-272F-DC4A-9CF5-EC17B26CECE5}" srcOrd="3" destOrd="0" presId="urn:microsoft.com/office/officeart/2005/8/layout/cycle1"/>
    <dgm:cxn modelId="{0BEBD875-CFF6-3D45-8288-56FBE4EB59A3}" type="presParOf" srcId="{3F50B7B4-2220-7644-A0C0-1D0C7E997F82}" destId="{F9AED834-BCB2-884D-9630-24B22ABBC812}" srcOrd="4" destOrd="0" presId="urn:microsoft.com/office/officeart/2005/8/layout/cycle1"/>
    <dgm:cxn modelId="{9A8E8A1C-03E8-BE4C-994F-478CB7654DB7}" type="presParOf" srcId="{3F50B7B4-2220-7644-A0C0-1D0C7E997F82}" destId="{43ED32E7-2057-0448-804F-CE2FF721E472}" srcOrd="5" destOrd="0" presId="urn:microsoft.com/office/officeart/2005/8/layout/cycle1"/>
    <dgm:cxn modelId="{A906FA67-7C2C-784F-86F3-784A590A0CF5}" type="presParOf" srcId="{3F50B7B4-2220-7644-A0C0-1D0C7E997F82}" destId="{667653F4-CB22-3D4F-B640-F091C7ABE7F5}" srcOrd="6" destOrd="0" presId="urn:microsoft.com/office/officeart/2005/8/layout/cycle1"/>
    <dgm:cxn modelId="{CBEFC620-4B94-7B46-9611-FDC7C6E8178F}" type="presParOf" srcId="{3F50B7B4-2220-7644-A0C0-1D0C7E997F82}" destId="{547ED38A-8D97-344F-B9A9-50E36B52D358}" srcOrd="7" destOrd="0" presId="urn:microsoft.com/office/officeart/2005/8/layout/cycle1"/>
    <dgm:cxn modelId="{D37EC5B9-B5B3-2749-A373-B46E21EE7BF7}" type="presParOf" srcId="{3F50B7B4-2220-7644-A0C0-1D0C7E997F82}" destId="{3BF68DA3-8265-704F-9D80-7D64F40FA236}" srcOrd="8" destOrd="0" presId="urn:microsoft.com/office/officeart/2005/8/layout/cycle1"/>
    <dgm:cxn modelId="{587D8FC3-B674-1141-99E3-AAF960AC00E2}" type="presParOf" srcId="{3F50B7B4-2220-7644-A0C0-1D0C7E997F82}" destId="{6D62C87C-B817-6E4C-A5C7-F32EE794B091}" srcOrd="9" destOrd="0" presId="urn:microsoft.com/office/officeart/2005/8/layout/cycle1"/>
    <dgm:cxn modelId="{5B2991AF-E4EB-6F44-941D-E365BF520B85}" type="presParOf" srcId="{3F50B7B4-2220-7644-A0C0-1D0C7E997F82}" destId="{D5A54FA7-56D5-0C40-99EC-E2CED855B510}" srcOrd="10" destOrd="0" presId="urn:microsoft.com/office/officeart/2005/8/layout/cycle1"/>
    <dgm:cxn modelId="{05738FF2-0453-7F41-BE75-8F80BAD3CEA5}" type="presParOf" srcId="{3F50B7B4-2220-7644-A0C0-1D0C7E997F82}" destId="{39E3F657-486C-FA4B-85C8-4C0F2D9BF2F5}" srcOrd="11" destOrd="0" presId="urn:microsoft.com/office/officeart/2005/8/layout/cycle1"/>
    <dgm:cxn modelId="{375CAEF4-DB8E-A544-9504-652DA8165CF1}" type="presParOf" srcId="{3F50B7B4-2220-7644-A0C0-1D0C7E997F82}" destId="{79D6B322-6618-9F47-8CC6-DD204FF7FA19}" srcOrd="12" destOrd="0" presId="urn:microsoft.com/office/officeart/2005/8/layout/cycle1"/>
    <dgm:cxn modelId="{93CB89A7-1480-1540-9F5D-305748389296}" type="presParOf" srcId="{3F50B7B4-2220-7644-A0C0-1D0C7E997F82}" destId="{641140E5-A9A9-8B4C-94CB-A101F2FA983D}" srcOrd="13" destOrd="0" presId="urn:microsoft.com/office/officeart/2005/8/layout/cycle1"/>
    <dgm:cxn modelId="{66CA93A3-4F4B-FE4E-B48A-D59E6476C5EC}" type="presParOf" srcId="{3F50B7B4-2220-7644-A0C0-1D0C7E997F82}" destId="{EB40D4CB-9668-6546-84D6-31F4EDF6F3C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4B4EE-1427-9641-AA6A-C61D522E8CD6}">
      <dsp:nvSpPr>
        <dsp:cNvPr id="0" name=""/>
        <dsp:cNvSpPr/>
      </dsp:nvSpPr>
      <dsp:spPr>
        <a:xfrm>
          <a:off x="2697942" y="23988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Find</a:t>
          </a:r>
        </a:p>
      </dsp:txBody>
      <dsp:txXfrm>
        <a:off x="2697942" y="239880"/>
        <a:ext cx="1052019" cy="1052019"/>
      </dsp:txXfrm>
    </dsp:sp>
    <dsp:sp modelId="{23E2C90C-68D0-7E4F-A158-4F18DD2F09F8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ED834-BCB2-884D-9630-24B22ABBC812}">
      <dsp:nvSpPr>
        <dsp:cNvPr id="0" name=""/>
        <dsp:cNvSpPr/>
      </dsp:nvSpPr>
      <dsp:spPr>
        <a:xfrm>
          <a:off x="3334469" y="219891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Debug</a:t>
          </a:r>
        </a:p>
      </dsp:txBody>
      <dsp:txXfrm>
        <a:off x="3334469" y="2198910"/>
        <a:ext cx="1052019" cy="1052019"/>
      </dsp:txXfrm>
    </dsp:sp>
    <dsp:sp modelId="{43ED32E7-2057-0448-804F-CE2FF721E472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ED38A-8D97-344F-B9A9-50E36B52D358}">
      <dsp:nvSpPr>
        <dsp:cNvPr id="0" name=""/>
        <dsp:cNvSpPr/>
      </dsp:nvSpPr>
      <dsp:spPr>
        <a:xfrm>
          <a:off x="1668019" y="3409657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Refactor</a:t>
          </a:r>
        </a:p>
      </dsp:txBody>
      <dsp:txXfrm>
        <a:off x="1668019" y="3409657"/>
        <a:ext cx="1052019" cy="1052019"/>
      </dsp:txXfrm>
    </dsp:sp>
    <dsp:sp modelId="{3BF68DA3-8265-704F-9D80-7D64F40FA236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54FA7-56D5-0C40-99EC-E2CED855B510}">
      <dsp:nvSpPr>
        <dsp:cNvPr id="0" name=""/>
        <dsp:cNvSpPr/>
      </dsp:nvSpPr>
      <dsp:spPr>
        <a:xfrm>
          <a:off x="1568" y="219891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</a:t>
          </a:r>
        </a:p>
      </dsp:txBody>
      <dsp:txXfrm>
        <a:off x="1568" y="2198910"/>
        <a:ext cx="1052019" cy="1052019"/>
      </dsp:txXfrm>
    </dsp:sp>
    <dsp:sp modelId="{39E3F657-486C-FA4B-85C8-4C0F2D9BF2F5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40E5-A9A9-8B4C-94CB-A101F2FA983D}">
      <dsp:nvSpPr>
        <dsp:cNvPr id="0" name=""/>
        <dsp:cNvSpPr/>
      </dsp:nvSpPr>
      <dsp:spPr>
        <a:xfrm>
          <a:off x="638095" y="239880"/>
          <a:ext cx="1052019" cy="105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Reduce</a:t>
          </a:r>
        </a:p>
      </dsp:txBody>
      <dsp:txXfrm>
        <a:off x="638095" y="239880"/>
        <a:ext cx="1052019" cy="1052019"/>
      </dsp:txXfrm>
    </dsp:sp>
    <dsp:sp modelId="{EB40D4CB-9668-6546-84D6-31F4EDF6F3CD}">
      <dsp:nvSpPr>
        <dsp:cNvPr id="0" name=""/>
        <dsp:cNvSpPr/>
      </dsp:nvSpPr>
      <dsp:spPr>
        <a:xfrm>
          <a:off x="219579" y="209008"/>
          <a:ext cx="3948898" cy="3948898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27D2C-C1EA-6041-8479-5604CB81F5DA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B461F-BB6B-BC49-8E7A-691E4095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B461F-BB6B-BC49-8E7A-691E40954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B461F-BB6B-BC49-8E7A-691E40954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8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9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4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6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0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4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0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5FC2-82BE-594D-BF40-02E6FE28D7D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3299-5078-234A-9F43-FDA4BD7E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7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olang.org/pkg/testing/#hdr-Subtests_and_Sub_benchma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olang.org/pkg/net/http/http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stretchr/testif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si/ginkgo" TargetMode="External"/><Relationship Id="rId2" Type="http://schemas.openxmlformats.org/officeDocument/2006/relationships/hyperlink" Target="https://github.com/onsi/gomeg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havior-driven_developm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martystreets/goconve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/moc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rcoal/httpmock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zone.com/articles/top-8-benefits-of-unit-testing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-DOG/go-sqlmoc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hub.docker.com/_/golan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gjiayang/gotesti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test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cmd/go/internal/tes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422-1308-D04A-B349-EB96AB362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Testing In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B6FD-FAD1-8643-8FEA-990AD35CC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How to write efficient unit test</a:t>
            </a:r>
          </a:p>
          <a:p>
            <a:r>
              <a:rPr lang="en-US" dirty="0" err="1"/>
              <a:t>songjiayang@JDCloud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6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ACC-EA18-AA40-A6BB-65AC7277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2307" cy="1408229"/>
          </a:xfrm>
        </p:spPr>
        <p:txBody>
          <a:bodyPr/>
          <a:lstStyle/>
          <a:p>
            <a:r>
              <a:rPr lang="en-US" dirty="0"/>
              <a:t>Using anonymous structs to represent test cases</a:t>
            </a:r>
          </a:p>
          <a:p>
            <a:r>
              <a:rPr lang="en-US" dirty="0"/>
              <a:t>Using Subtests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t.Run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27C7B-F4E8-5F43-B304-9BFD2ACF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63" y="828309"/>
            <a:ext cx="4794983" cy="576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7A429-FAD2-4948-A345-B7E246FE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24" y="3370221"/>
            <a:ext cx="4980983" cy="32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ACC-EA18-AA40-A6BB-65AC7277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892"/>
            <a:ext cx="517230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about user login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Read body</a:t>
            </a:r>
          </a:p>
          <a:p>
            <a:r>
              <a:rPr lang="en-US" sz="2400" dirty="0" err="1"/>
              <a:t>Unmarshal</a:t>
            </a:r>
            <a:r>
              <a:rPr lang="en-US" sz="2400" dirty="0"/>
              <a:t> </a:t>
            </a:r>
            <a:r>
              <a:rPr lang="en-US" sz="2400" dirty="0" err="1"/>
              <a:t>LoginForm</a:t>
            </a:r>
            <a:endParaRPr lang="en-US" sz="2400" dirty="0"/>
          </a:p>
          <a:p>
            <a:r>
              <a:rPr lang="en-US" sz="2400" dirty="0"/>
              <a:t>Check Input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DDE3C-41D4-9C45-8C9E-DE9CF62B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2907"/>
            <a:ext cx="5321402" cy="57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HTTP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C65291-B2F0-EA47-8B06-EFCA8385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3550"/>
            <a:ext cx="5689924" cy="1448187"/>
          </a:xfrm>
        </p:spPr>
        <p:txBody>
          <a:bodyPr>
            <a:normAutofit/>
          </a:bodyPr>
          <a:lstStyle/>
          <a:p>
            <a:r>
              <a:rPr lang="en-US" sz="2600" dirty="0"/>
              <a:t>Use </a:t>
            </a:r>
            <a:r>
              <a:rPr lang="en-US" sz="2600" dirty="0" err="1"/>
              <a:t>httptest.NewRecorder</a:t>
            </a:r>
            <a:r>
              <a:rPr lang="en-US" sz="2600" dirty="0"/>
              <a:t>  no need listen</a:t>
            </a:r>
          </a:p>
          <a:p>
            <a:r>
              <a:rPr lang="en-US" sz="2600" dirty="0"/>
              <a:t>Use </a:t>
            </a:r>
            <a:r>
              <a:rPr lang="en-US" sz="2600" dirty="0" err="1"/>
              <a:t>errorReader</a:t>
            </a:r>
            <a:r>
              <a:rPr lang="en-US" sz="2600" dirty="0"/>
              <a:t> to improve coverage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467E7-8A05-6145-A212-B47A20A895A3}"/>
              </a:ext>
            </a:extLst>
          </p:cNvPr>
          <p:cNvSpPr txBox="1"/>
          <p:nvPr/>
        </p:nvSpPr>
        <p:spPr>
          <a:xfrm>
            <a:off x="838198" y="1520560"/>
            <a:ext cx="517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https://golang.org/pkg/net/http/httptest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088995-DA3F-ED42-A9E8-2BE68259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489" y="2344564"/>
            <a:ext cx="4938653" cy="4146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1119A7-CEB4-8349-AAB3-0610B9358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89" y="1180119"/>
            <a:ext cx="4938653" cy="1164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35CA49-0581-8E4F-813B-F8954267A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864599"/>
            <a:ext cx="5562602" cy="23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642284-A683-9F43-BC53-351AA98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99" y="2564780"/>
            <a:ext cx="10515600" cy="1362075"/>
          </a:xfrm>
        </p:spPr>
        <p:txBody>
          <a:bodyPr/>
          <a:lstStyle/>
          <a:p>
            <a:pPr algn="ctr"/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2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D750-CDC7-7B4E-804A-E7D8281F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705D9-A916-6D40-BB64-C4EB30C7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469"/>
            <a:ext cx="10134600" cy="2210304"/>
          </a:xfrm>
        </p:spPr>
        <p:txBody>
          <a:bodyPr/>
          <a:lstStyle/>
          <a:p>
            <a:r>
              <a:rPr lang="en-US" dirty="0"/>
              <a:t>Run within go test</a:t>
            </a:r>
          </a:p>
          <a:p>
            <a:r>
              <a:rPr lang="en-US" dirty="0"/>
              <a:t>Assertions, mostly shortcuts </a:t>
            </a:r>
          </a:p>
          <a:p>
            <a:r>
              <a:rPr lang="en-US" dirty="0"/>
              <a:t>Mocking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25C52-AEC3-C94C-88BF-35A74FD5E5CB}"/>
              </a:ext>
            </a:extLst>
          </p:cNvPr>
          <p:cNvSpPr txBox="1"/>
          <p:nvPr/>
        </p:nvSpPr>
        <p:spPr>
          <a:xfrm>
            <a:off x="838201" y="1605776"/>
            <a:ext cx="535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https://github.com/stretchr/testify</a:t>
            </a:r>
            <a:r>
              <a:rPr lang="en-US" dirty="0"/>
              <a:t>  (10k+ stars)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4D867-46D8-3D44-92F9-CF343015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43" y="3182305"/>
            <a:ext cx="4775355" cy="3272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7A1C6-79A9-1441-B23A-1B8A7CF5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442" y="1605776"/>
            <a:ext cx="4775355" cy="1373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63D64-BCC3-6945-8247-A926B7D5A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65" y="3862282"/>
            <a:ext cx="5176179" cy="893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79EBFF-9EE9-534C-9934-8523804AB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65" y="4902200"/>
            <a:ext cx="5177766" cy="1764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3E25B1-F486-784A-BEC2-DDB61E529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442" y="3215759"/>
            <a:ext cx="4826759" cy="3417487"/>
          </a:xfrm>
          <a:prstGeom prst="rect">
            <a:avLst/>
          </a:prstGeom>
        </p:spPr>
      </p:pic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01959252-E083-B049-8D0B-CD7EDC277628}"/>
              </a:ext>
            </a:extLst>
          </p:cNvPr>
          <p:cNvSpPr/>
          <p:nvPr/>
        </p:nvSpPr>
        <p:spPr>
          <a:xfrm>
            <a:off x="5650757" y="5991688"/>
            <a:ext cx="1460810" cy="366259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GinkGo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480"/>
            <a:ext cx="7119796" cy="4351338"/>
          </a:xfrm>
        </p:spPr>
        <p:txBody>
          <a:bodyPr/>
          <a:lstStyle/>
          <a:p>
            <a:r>
              <a:rPr lang="en-US" dirty="0"/>
              <a:t>BDD </a:t>
            </a:r>
          </a:p>
          <a:p>
            <a:r>
              <a:rPr lang="en-US" dirty="0"/>
              <a:t>Work with go test, but has it's own structure</a:t>
            </a:r>
          </a:p>
          <a:p>
            <a:r>
              <a:rPr lang="en-US" dirty="0"/>
              <a:t>Uses a custom lib for assertion (</a:t>
            </a:r>
            <a:r>
              <a:rPr lang="en-US" dirty="0">
                <a:hlinkClick r:id="rId2"/>
              </a:rPr>
              <a:t>Gomega</a:t>
            </a:r>
            <a:r>
              <a:rPr lang="en-US" dirty="0"/>
              <a:t>) </a:t>
            </a:r>
          </a:p>
          <a:p>
            <a:r>
              <a:rPr lang="en-US" dirty="0"/>
              <a:t>Rerun testes on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ABD42-8985-FA4B-854B-9F71267D9319}"/>
              </a:ext>
            </a:extLst>
          </p:cNvPr>
          <p:cNvSpPr txBox="1"/>
          <p:nvPr/>
        </p:nvSpPr>
        <p:spPr>
          <a:xfrm>
            <a:off x="838200" y="1536133"/>
            <a:ext cx="70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https://github.com/onsi/ginkgo</a:t>
            </a:r>
            <a:r>
              <a:rPr lang="en-US" dirty="0"/>
              <a:t> (4k stars)</a:t>
            </a:r>
          </a:p>
          <a:p>
            <a:r>
              <a:rPr lang="en-US" dirty="0">
                <a:hlinkClick r:id="rId4"/>
              </a:rPr>
              <a:t>https://en.wikipedia.org/wiki/Behavior-driven_development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16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GinkGo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8787D2-7B02-5745-8001-14D85329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43"/>
            <a:ext cx="10134600" cy="2210304"/>
          </a:xfrm>
        </p:spPr>
        <p:txBody>
          <a:bodyPr/>
          <a:lstStyle/>
          <a:p>
            <a:r>
              <a:rPr lang="en-US" dirty="0"/>
              <a:t>ginkgo bootstrap</a:t>
            </a:r>
          </a:p>
          <a:p>
            <a:r>
              <a:rPr lang="en-US" dirty="0"/>
              <a:t>ginkgo generate </a:t>
            </a:r>
            <a:r>
              <a:rPr lang="en-US" dirty="0" err="1"/>
              <a:t>gotesting</a:t>
            </a:r>
            <a:endParaRPr lang="en-US" dirty="0"/>
          </a:p>
          <a:p>
            <a:r>
              <a:rPr lang="en-US" dirty="0"/>
              <a:t>ginkgo || go test</a:t>
            </a:r>
          </a:p>
          <a:p>
            <a:r>
              <a:rPr lang="en-US" dirty="0"/>
              <a:t>ginkgo watch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D0C4-542F-B846-91F3-4E03CE10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804" y="1410627"/>
            <a:ext cx="5347385" cy="5167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C1C25-4B78-0748-B79E-C0B1C248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70" y="3746402"/>
            <a:ext cx="4153844" cy="28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GinkGo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8787D2-7B02-5745-8001-14D85329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43"/>
            <a:ext cx="10134600" cy="2210304"/>
          </a:xfrm>
        </p:spPr>
        <p:txBody>
          <a:bodyPr/>
          <a:lstStyle/>
          <a:p>
            <a:r>
              <a:rPr lang="en-US" dirty="0"/>
              <a:t>ginkgo bootstrap</a:t>
            </a:r>
          </a:p>
          <a:p>
            <a:r>
              <a:rPr lang="en-US" dirty="0"/>
              <a:t>ginkgo generate </a:t>
            </a:r>
            <a:r>
              <a:rPr lang="en-US" dirty="0" err="1"/>
              <a:t>gotesting</a:t>
            </a:r>
            <a:endParaRPr lang="en-US" dirty="0"/>
          </a:p>
          <a:p>
            <a:r>
              <a:rPr lang="en-US" dirty="0"/>
              <a:t>ginkgo || go test</a:t>
            </a:r>
          </a:p>
          <a:p>
            <a:r>
              <a:rPr lang="en-US" dirty="0"/>
              <a:t>ginkgo watch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6A7CA-E263-C941-9B45-811F254A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24" y="4039424"/>
            <a:ext cx="5018590" cy="2007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EFB59-7AAA-464E-AA96-9B85417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7906"/>
            <a:ext cx="5557507" cy="50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GoConvey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BDD alike</a:t>
            </a:r>
          </a:p>
          <a:p>
            <a:r>
              <a:rPr lang="en-US" dirty="0"/>
              <a:t>Work with go test</a:t>
            </a:r>
          </a:p>
          <a:p>
            <a:r>
              <a:rPr lang="en-US" dirty="0"/>
              <a:t>Pretty browser interface</a:t>
            </a:r>
          </a:p>
          <a:p>
            <a:r>
              <a:rPr lang="en-US" dirty="0"/>
              <a:t>Reload tests on file changes</a:t>
            </a:r>
          </a:p>
          <a:p>
            <a:r>
              <a:rPr lang="en-US" dirty="0"/>
              <a:t>Custom DSL </a:t>
            </a:r>
          </a:p>
          <a:p>
            <a:r>
              <a:rPr lang="en-US" dirty="0" err="1"/>
              <a:t>goconvey</a:t>
            </a:r>
            <a:r>
              <a:rPr lang="en-US" dirty="0"/>
              <a:t> || go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https://github.com/smartystreets/goconvey</a:t>
            </a:r>
            <a:r>
              <a:rPr lang="en-US" dirty="0"/>
              <a:t> (5.7k stars)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D9FB9-3EC2-4A40-9FE4-F2CAA0F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27" y="801053"/>
            <a:ext cx="4790329" cy="5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5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GoConvey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38" y="1372776"/>
            <a:ext cx="4408991" cy="63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http://127.0.0.1:8080/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0F0E9-E407-F84D-9F17-8BE7B4C0F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5" y="1840376"/>
            <a:ext cx="8328949" cy="45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8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422-1308-D04A-B349-EB96AB3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B6FD-FAD1-8643-8FEA-990AD35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r>
              <a:rPr lang="en-US" dirty="0"/>
              <a:t>Basic Knowledge </a:t>
            </a:r>
          </a:p>
          <a:p>
            <a:r>
              <a:rPr lang="en-US" dirty="0"/>
              <a:t>Table Testing</a:t>
            </a:r>
          </a:p>
          <a:p>
            <a:r>
              <a:rPr lang="en-US" dirty="0"/>
              <a:t>Testing HTTP</a:t>
            </a:r>
          </a:p>
          <a:p>
            <a:r>
              <a:rPr lang="en-US" dirty="0"/>
              <a:t>Other Packages</a:t>
            </a:r>
          </a:p>
          <a:p>
            <a:r>
              <a:rPr lang="en-US" dirty="0"/>
              <a:t>Other Mock Packages</a:t>
            </a:r>
          </a:p>
          <a:p>
            <a:r>
              <a:rPr lang="en-US" dirty="0"/>
              <a:t>Testing with Docker</a:t>
            </a:r>
          </a:p>
        </p:txBody>
      </p:sp>
    </p:spTree>
    <p:extLst>
      <p:ext uri="{BB962C8B-B14F-4D97-AF65-F5344CB8AC3E}">
        <p14:creationId xmlns:p14="http://schemas.microsoft.com/office/powerpoint/2010/main" val="143894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GoConvey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09C5DE-6FFD-4144-8D00-24D7C351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38" y="1372776"/>
            <a:ext cx="4408991" cy="63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http://127.0.0.1:8080/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031DE-85E4-2A4A-99D9-CD04FD30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8600"/>
            <a:ext cx="8780362" cy="4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642284-A683-9F43-BC53-351AA98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99" y="2564780"/>
            <a:ext cx="10515600" cy="1362075"/>
          </a:xfrm>
        </p:spPr>
        <p:txBody>
          <a:bodyPr/>
          <a:lstStyle/>
          <a:p>
            <a:pPr algn="ctr"/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Mock</a:t>
            </a:r>
            <a:r>
              <a:rPr lang="zh-CN" altLang="en-US" dirty="0"/>
              <a:t> </a:t>
            </a:r>
            <a:r>
              <a:rPr lang="en-US" altLang="zh-CN" dirty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86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Official library</a:t>
            </a:r>
          </a:p>
          <a:p>
            <a:r>
              <a:rPr lang="en-US" altLang="zh-CN" dirty="0"/>
              <a:t>An interface mock</a:t>
            </a:r>
          </a:p>
          <a:p>
            <a:r>
              <a:rPr lang="en-US" altLang="zh-CN" dirty="0"/>
              <a:t>Mock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stub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r>
              <a:rPr lang="en-US" altLang="zh-CN" dirty="0"/>
              <a:t>Generate code with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`</a:t>
            </a:r>
            <a:r>
              <a:rPr lang="en-US" altLang="zh-CN" dirty="0" err="1"/>
              <a:t>mockgen</a:t>
            </a:r>
            <a:r>
              <a:rPr lang="en-US" altLang="zh-CN" dirty="0"/>
              <a:t>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https://github.com/golang/mock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49412-33AC-AA4E-96C6-130BF0F28A3E}"/>
              </a:ext>
            </a:extLst>
          </p:cNvPr>
          <p:cNvSpPr/>
          <p:nvPr/>
        </p:nvSpPr>
        <p:spPr>
          <a:xfrm>
            <a:off x="1011821" y="44872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mockgen</a:t>
            </a:r>
            <a:r>
              <a:rPr lang="en-US" dirty="0"/>
              <a:t> -source=../post/</a:t>
            </a:r>
            <a:r>
              <a:rPr lang="en-US" dirty="0" err="1"/>
              <a:t>post.go</a:t>
            </a:r>
            <a:r>
              <a:rPr lang="en-US" dirty="0"/>
              <a:t> -destination=</a:t>
            </a:r>
            <a:r>
              <a:rPr lang="en-US" dirty="0" err="1"/>
              <a:t>mock_post_test.go</a:t>
            </a:r>
            <a:r>
              <a:rPr lang="en-US" dirty="0"/>
              <a:t> -package=</a:t>
            </a:r>
            <a:r>
              <a:rPr lang="en-US" dirty="0" err="1"/>
              <a:t>gomocktesting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4079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 err="1"/>
              <a:t>PostService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E3BF5-575A-D04D-8873-FBDD17D4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27" y="798653"/>
            <a:ext cx="4100812" cy="5451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975205-F245-D04C-AF1B-212AE55A8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14" y="2459620"/>
            <a:ext cx="4854768" cy="37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2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GoMock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DD5B3-E3BD-D348-A62B-BDA02CDA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7859"/>
            <a:ext cx="5597212" cy="5098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51060-3AF3-4446-9189-30EF5E2E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46" y="1690688"/>
            <a:ext cx="5207804" cy="27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9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GoMock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9F680-30D9-9B4F-A3CD-D48C936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4" y="1902866"/>
            <a:ext cx="9606988" cy="34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10515600" cy="4351338"/>
          </a:xfrm>
        </p:spPr>
        <p:txBody>
          <a:bodyPr/>
          <a:lstStyle/>
          <a:p>
            <a:r>
              <a:rPr lang="en-US" dirty="0"/>
              <a:t>Mock http request</a:t>
            </a:r>
          </a:p>
          <a:p>
            <a:r>
              <a:rPr lang="en-US" dirty="0"/>
              <a:t>Custom any response</a:t>
            </a:r>
          </a:p>
          <a:p>
            <a:r>
              <a:rPr lang="en-US" dirty="0"/>
              <a:t>Base URL regular matching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71653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https://github.com/jarcoal/httpmock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HTTPMock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BABEA-6A49-D643-B59E-8C5B45D0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451"/>
            <a:ext cx="3490732" cy="42016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about post client to fetch items and </a:t>
            </a:r>
            <a:r>
              <a:rPr lang="en-US" dirty="0" err="1"/>
              <a:t>unmarshal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C9CBF-9D30-454F-924C-D1D7678B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739" y="1810451"/>
            <a:ext cx="6903497" cy="45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1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HTTPMock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4E4AF-7283-6C4E-9E81-2E771931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46580" cy="48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81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HTTPMock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C37E7-6633-1A47-801A-CD8710CD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1783945"/>
            <a:ext cx="8970380" cy="44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422-1308-D04A-B349-EB96AB3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B6FD-FAD1-8643-8FEA-990AD35C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011" cy="4351338"/>
          </a:xfrm>
        </p:spPr>
        <p:txBody>
          <a:bodyPr/>
          <a:lstStyle/>
          <a:p>
            <a:r>
              <a:rPr lang="en-US" dirty="0"/>
              <a:t>Finds bugs early</a:t>
            </a:r>
          </a:p>
          <a:p>
            <a:r>
              <a:rPr lang="en-US" dirty="0"/>
              <a:t>Debugging process</a:t>
            </a:r>
          </a:p>
          <a:p>
            <a:r>
              <a:rPr lang="en-US" dirty="0"/>
              <a:t>Avoids breaking old code</a:t>
            </a:r>
          </a:p>
          <a:p>
            <a:r>
              <a:rPr lang="en-US" dirty="0"/>
              <a:t>Quality of code</a:t>
            </a:r>
          </a:p>
          <a:p>
            <a:r>
              <a:rPr lang="en-US" dirty="0"/>
              <a:t>Reduce costs</a:t>
            </a:r>
          </a:p>
          <a:p>
            <a:r>
              <a:rPr lang="en-US" dirty="0"/>
              <a:t>Makes the process agile</a:t>
            </a:r>
          </a:p>
          <a:p>
            <a:r>
              <a:rPr lang="en-US" dirty="0"/>
              <a:t>…..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D2F39F-B802-924E-BDD0-5AD04DD05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5922"/>
              </p:ext>
            </p:extLst>
          </p:nvPr>
        </p:nvGraphicFramePr>
        <p:xfrm>
          <a:off x="6965742" y="1268743"/>
          <a:ext cx="4388058" cy="46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E57ED0-DB7A-BE45-A854-92D6655397E3}"/>
              </a:ext>
            </a:extLst>
          </p:cNvPr>
          <p:cNvSpPr txBox="1"/>
          <p:nvPr/>
        </p:nvSpPr>
        <p:spPr>
          <a:xfrm>
            <a:off x="8220892" y="3235412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agile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1C760-3D5A-B143-A1C1-556279DF3872}"/>
              </a:ext>
            </a:extLst>
          </p:cNvPr>
          <p:cNvSpPr txBox="1"/>
          <p:nvPr/>
        </p:nvSpPr>
        <p:spPr>
          <a:xfrm>
            <a:off x="838200" y="6176963"/>
            <a:ext cx="821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</a:t>
            </a:r>
            <a:r>
              <a:rPr lang="en-US" dirty="0">
                <a:hlinkClick r:id="rId7"/>
              </a:rPr>
              <a:t>https://dzone.com/articles/top-8-benefits-of-unit-testing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86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347"/>
            <a:ext cx="5493152" cy="4351338"/>
          </a:xfrm>
        </p:spPr>
        <p:txBody>
          <a:bodyPr/>
          <a:lstStyle/>
          <a:p>
            <a:r>
              <a:rPr lang="en-US" dirty="0"/>
              <a:t>Mock for database/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Base regular matching</a:t>
            </a:r>
          </a:p>
          <a:p>
            <a:r>
              <a:rPr lang="en-US" dirty="0"/>
              <a:t>Support query, exec, transaction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https://github.com/DATA-DOG/go-sqlmock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26347"/>
            <a:ext cx="4282605" cy="12955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about </a:t>
            </a:r>
            <a:r>
              <a:rPr lang="en-US" dirty="0" err="1"/>
              <a:t>PostDAO</a:t>
            </a:r>
            <a:r>
              <a:rPr lang="en-US" dirty="0"/>
              <a:t> implement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9680A-60CD-1E47-A473-EA57491E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53" y="365125"/>
            <a:ext cx="5442699" cy="61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1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SQLMock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AD0F5-D54F-7A42-A5C7-11115A62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8305"/>
            <a:ext cx="6720068" cy="2087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C5F11C-015C-B44E-A988-6A746CBC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88" y="3101817"/>
            <a:ext cx="7651511" cy="32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SQLMock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95486-4007-DD46-AE22-E496D459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54" y="1690688"/>
            <a:ext cx="5990381" cy="1859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04A60-663E-B747-AAFD-8111850C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47" y="3550297"/>
            <a:ext cx="7475150" cy="29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2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40D934F-08BD-204C-BC3D-A6D9B971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99" y="2564780"/>
            <a:ext cx="10515600" cy="1362075"/>
          </a:xfrm>
        </p:spPr>
        <p:txBody>
          <a:bodyPr/>
          <a:lstStyle/>
          <a:p>
            <a:pPr algn="ctr"/>
            <a:r>
              <a:rPr lang="en-US" dirty="0"/>
              <a:t>Testing with Docker</a:t>
            </a:r>
          </a:p>
        </p:txBody>
      </p:sp>
    </p:spTree>
    <p:extLst>
      <p:ext uri="{BB962C8B-B14F-4D97-AF65-F5344CB8AC3E}">
        <p14:creationId xmlns:p14="http://schemas.microsoft.com/office/powerpoint/2010/main" val="3064373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6347"/>
            <a:ext cx="55071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to run our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run --volume=$(</a:t>
            </a:r>
            <a:r>
              <a:rPr lang="en-US" dirty="0" err="1"/>
              <a:t>pwd</a:t>
            </a:r>
            <a:r>
              <a:rPr lang="en-US" dirty="0"/>
              <a:t>):/</a:t>
            </a:r>
            <a:r>
              <a:rPr lang="en-US" dirty="0" err="1"/>
              <a:t>ws</a:t>
            </a:r>
            <a:r>
              <a:rPr lang="en-US" dirty="0"/>
              <a:t> --</a:t>
            </a:r>
            <a:r>
              <a:rPr lang="en-US" dirty="0" err="1"/>
              <a:t>workdir</a:t>
            </a:r>
            <a:r>
              <a:rPr lang="en-US" dirty="0"/>
              <a:t>=/</a:t>
            </a:r>
            <a:r>
              <a:rPr lang="en-US" dirty="0" err="1"/>
              <a:t>ws</a:t>
            </a:r>
            <a:r>
              <a:rPr lang="en-US" dirty="0"/>
              <a:t> golang:1.13.10 /bin/bash -c "GOPROXY=off go test -v -cover -count=1 -mod=vendor ./...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E792-DA17-3749-BABC-EA5F9F134341}"/>
              </a:ext>
            </a:extLst>
          </p:cNvPr>
          <p:cNvSpPr txBox="1"/>
          <p:nvPr/>
        </p:nvSpPr>
        <p:spPr>
          <a:xfrm>
            <a:off x="838200" y="1460810"/>
            <a:ext cx="5975195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https://hub.docker.com/_/golang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283D3-D9CE-6D48-865F-E655E648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9" y="738885"/>
            <a:ext cx="5011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02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CFD-9462-FA4A-BDF5-94BAAAB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2C8-EE63-A041-81A9-B16920D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26347"/>
            <a:ext cx="4800601" cy="1257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to run our tests with MongoDB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37127-C1FB-2345-961B-6C3FEF26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57" y="1944328"/>
            <a:ext cx="5561644" cy="2165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C9C8-EE33-6842-92CD-133B55B6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50969"/>
            <a:ext cx="8325114" cy="16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4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6BA6-3198-8E48-9844-63C05C4F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C0277-0F04-424A-A210-A7B92175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 should be a consensus</a:t>
            </a:r>
          </a:p>
          <a:p>
            <a:r>
              <a:rPr lang="en-US" dirty="0"/>
              <a:t>Unit test in go is easy</a:t>
            </a:r>
          </a:p>
          <a:p>
            <a:r>
              <a:rPr lang="en-US" dirty="0"/>
              <a:t>Mock make our testing efficient</a:t>
            </a:r>
          </a:p>
          <a:p>
            <a:r>
              <a:rPr lang="en-US" dirty="0"/>
              <a:t>Service should be an interface for mock friendly</a:t>
            </a:r>
          </a:p>
          <a:p>
            <a:r>
              <a:rPr lang="en-US" dirty="0"/>
              <a:t>Standard lib is good enough  (table testing, testing  HTTP)</a:t>
            </a:r>
          </a:p>
          <a:p>
            <a:r>
              <a:rPr lang="en-US" dirty="0"/>
              <a:t>Other frameworks make testing better and documentation</a:t>
            </a:r>
          </a:p>
          <a:p>
            <a:r>
              <a:rPr lang="en-US" dirty="0"/>
              <a:t>Docker can be used for more complex environment</a:t>
            </a:r>
          </a:p>
        </p:txBody>
      </p:sp>
    </p:spTree>
    <p:extLst>
      <p:ext uri="{BB962C8B-B14F-4D97-AF65-F5344CB8AC3E}">
        <p14:creationId xmlns:p14="http://schemas.microsoft.com/office/powerpoint/2010/main" val="2827632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6BA6-3198-8E48-9844-63C05C4F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78" y="200650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Thanks you!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Code at</a:t>
            </a:r>
            <a:r>
              <a:rPr lang="zh-CN" altLang="en-US" sz="2800" dirty="0"/>
              <a:t> </a:t>
            </a:r>
            <a:r>
              <a:rPr lang="en-US" sz="2800" dirty="0">
                <a:hlinkClick r:id="rId2"/>
              </a:rPr>
              <a:t>https://github.com/songjiayang/gotesting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40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568E8A-4626-324B-8AD2-9802D2F1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6" y="2071286"/>
            <a:ext cx="6862491" cy="2009954"/>
          </a:xfrm>
        </p:spPr>
        <p:txBody>
          <a:bodyPr/>
          <a:lstStyle/>
          <a:p>
            <a:pPr algn="ctr"/>
            <a:r>
              <a:rPr lang="en-US" dirty="0"/>
              <a:t>So, Unit test should be a consensus ! 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19003BF-D710-E94D-8272-44AC8A78E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0073" y="2071286"/>
            <a:ext cx="2191215" cy="2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D5F8556-44C4-F542-943F-BDD8F58044D0}"/>
              </a:ext>
            </a:extLst>
          </p:cNvPr>
          <p:cNvSpPr txBox="1">
            <a:spLocks/>
          </p:cNvSpPr>
          <p:nvPr/>
        </p:nvSpPr>
        <p:spPr>
          <a:xfrm>
            <a:off x="987588" y="2117112"/>
            <a:ext cx="7041289" cy="1875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But, Why not yet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2215C60-2334-C34B-9119-0DD55E7B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2509" y="2592727"/>
            <a:ext cx="1688863" cy="16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3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2D7D-49AF-1146-B8E8-97EF17DA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yet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1189-316F-B348-901E-4506E709D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basic knowledge</a:t>
            </a:r>
          </a:p>
          <a:p>
            <a:r>
              <a:rPr lang="en-US" dirty="0"/>
              <a:t>Don't know how to use tools</a:t>
            </a:r>
          </a:p>
          <a:p>
            <a:r>
              <a:rPr lang="en-US" dirty="0"/>
              <a:t>Don't know how to mock</a:t>
            </a:r>
          </a:p>
          <a:p>
            <a:r>
              <a:rPr lang="en-US" dirty="0"/>
              <a:t>Writing not boring unit tests not easy</a:t>
            </a:r>
          </a:p>
        </p:txBody>
      </p:sp>
    </p:spTree>
    <p:extLst>
      <p:ext uri="{BB962C8B-B14F-4D97-AF65-F5344CB8AC3E}">
        <p14:creationId xmlns:p14="http://schemas.microsoft.com/office/powerpoint/2010/main" val="62412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0482-88DF-DB43-92E2-1352ECCD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D729-E486-0649-94B8-A44B9501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are written on files ending with "_</a:t>
            </a:r>
            <a:r>
              <a:rPr lang="en-US" dirty="0" err="1"/>
              <a:t>test.go</a:t>
            </a:r>
            <a:r>
              <a:rPr lang="en-US" dirty="0"/>
              <a:t>" </a:t>
            </a:r>
          </a:p>
          <a:p>
            <a:r>
              <a:rPr lang="en-US" dirty="0"/>
              <a:t>Test function starts with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Test* </a:t>
            </a:r>
            <a:r>
              <a:rPr lang="en-US" dirty="0"/>
              <a:t>and has only the parameter </a:t>
            </a:r>
            <a:r>
              <a:rPr lang="en-US" dirty="0">
                <a:solidFill>
                  <a:srgbClr val="0070C0"/>
                </a:solidFill>
              </a:rPr>
              <a:t>*</a:t>
            </a:r>
            <a:r>
              <a:rPr lang="en-US" dirty="0" err="1">
                <a:solidFill>
                  <a:srgbClr val="0070C0"/>
                </a:solidFill>
              </a:rPr>
              <a:t>testing.T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 test </a:t>
            </a:r>
            <a:r>
              <a:rPr lang="en-US" dirty="0"/>
              <a:t>command to run your tests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B7AA7-AA0D-C94F-8E40-520BD2EC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33" y="3582205"/>
            <a:ext cx="8353503" cy="2923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2D8F5-0803-8741-A933-B21B0BF4762A}"/>
              </a:ext>
            </a:extLst>
          </p:cNvPr>
          <p:cNvSpPr txBox="1"/>
          <p:nvPr/>
        </p:nvSpPr>
        <p:spPr>
          <a:xfrm>
            <a:off x="977590" y="1388825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https://golang.org/pkg/testing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8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0482-88DF-DB43-92E2-1352ECCD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D729-E486-0649-94B8-A44B95012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1" y="2338581"/>
            <a:ext cx="10515600" cy="4351338"/>
          </a:xfrm>
        </p:spPr>
        <p:txBody>
          <a:bodyPr/>
          <a:lstStyle/>
          <a:p>
            <a:r>
              <a:rPr lang="en-US" dirty="0"/>
              <a:t>go test        // testing the local package</a:t>
            </a:r>
          </a:p>
          <a:p>
            <a:r>
              <a:rPr lang="en-US" dirty="0"/>
              <a:t>go test some/</a:t>
            </a:r>
            <a:r>
              <a:rPr lang="en-US" dirty="0" err="1"/>
              <a:t>pkg</a:t>
            </a:r>
            <a:r>
              <a:rPr lang="en-US" dirty="0"/>
              <a:t>       // testing a specific package</a:t>
            </a:r>
          </a:p>
          <a:p>
            <a:r>
              <a:rPr lang="en-US" dirty="0"/>
              <a:t>go test some/</a:t>
            </a:r>
            <a:r>
              <a:rPr lang="en-US" dirty="0" err="1"/>
              <a:t>pkg</a:t>
            </a:r>
            <a:r>
              <a:rPr lang="en-US" dirty="0"/>
              <a:t>/…    // testing a specific package in recursive</a:t>
            </a:r>
          </a:p>
          <a:p>
            <a:r>
              <a:rPr lang="en-US" dirty="0"/>
              <a:t>go test -v some/</a:t>
            </a:r>
            <a:r>
              <a:rPr lang="en-US" dirty="0" err="1"/>
              <a:t>pkg</a:t>
            </a:r>
            <a:r>
              <a:rPr lang="en-US" dirty="0"/>
              <a:t> –run ^</a:t>
            </a:r>
            <a:r>
              <a:rPr lang="en-US" dirty="0" err="1"/>
              <a:t>TestSum</a:t>
            </a:r>
            <a:r>
              <a:rPr lang="en-US" dirty="0"/>
              <a:t>$    // runs a specified tests</a:t>
            </a:r>
          </a:p>
          <a:p>
            <a:r>
              <a:rPr lang="en-US" dirty="0"/>
              <a:t>go test -cover   // code coverage</a:t>
            </a:r>
          </a:p>
          <a:p>
            <a:r>
              <a:rPr lang="en-US" dirty="0"/>
              <a:t>go test </a:t>
            </a:r>
            <a:r>
              <a:rPr lang="en-US" altLang="zh-CN" dirty="0"/>
              <a:t>-</a:t>
            </a:r>
            <a:r>
              <a:rPr lang="en-US" dirty="0"/>
              <a:t>count=1</a:t>
            </a:r>
            <a:r>
              <a:rPr lang="zh-CN" altLang="en-US" dirty="0"/>
              <a:t>   </a:t>
            </a:r>
            <a:r>
              <a:rPr lang="en-US" altLang="zh-CN" dirty="0"/>
              <a:t>// testing without cache</a:t>
            </a:r>
          </a:p>
          <a:p>
            <a:r>
              <a:rPr lang="en-US" dirty="0"/>
              <a:t>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F56C3-F1F4-4D4F-9596-323D372966BF}"/>
              </a:ext>
            </a:extLst>
          </p:cNvPr>
          <p:cNvSpPr txBox="1"/>
          <p:nvPr/>
        </p:nvSpPr>
        <p:spPr>
          <a:xfrm>
            <a:off x="936702" y="1690688"/>
            <a:ext cx="1041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https://golang.org/pkg/cmd/go/internal/test/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49148-607A-1245-BC52-1318181B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60" y="5425788"/>
            <a:ext cx="661411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8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A09-FEE0-3D46-8ECE-67F614D0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7205" cy="1325563"/>
          </a:xfrm>
        </p:spPr>
        <p:txBody>
          <a:bodyPr/>
          <a:lstStyle/>
          <a:p>
            <a:r>
              <a:rPr lang="en-US" dirty="0"/>
              <a:t>Table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ACC-EA18-AA40-A6BB-65AC7277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553" cy="24771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example about IPV4 </a:t>
            </a:r>
            <a:r>
              <a:rPr lang="en-US" dirty="0" err="1"/>
              <a:t>regexp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`^(([0-9]|[1-9][0-9]|1[0-9]{2}|2[0-4][0-9]|25[0-5])\.){3}([0-9]|[1-9][0-9]|1[0-9]{2}|2[0-4][0-9]|25[0-5])$`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E045D-35A2-9F47-B75B-EA5B9EC9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88" y="604433"/>
            <a:ext cx="4650835" cy="55725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B100E-9F6F-084F-9860-2FD9B5E4E2CD}"/>
              </a:ext>
            </a:extLst>
          </p:cNvPr>
          <p:cNvSpPr/>
          <p:nvPr/>
        </p:nvSpPr>
        <p:spPr>
          <a:xfrm rot="19497904">
            <a:off x="7321609" y="2764933"/>
            <a:ext cx="3130658" cy="7028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REPETITION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5CEF6-7922-9441-B4A7-BB01C334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53" y="3989010"/>
            <a:ext cx="4650600" cy="2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</TotalTime>
  <Words>754</Words>
  <Application>Microsoft Macintosh PowerPoint</Application>
  <PresentationFormat>Widescreen</PresentationFormat>
  <Paragraphs>151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Arial</vt:lpstr>
      <vt:lpstr>Calibri</vt:lpstr>
      <vt:lpstr>Calibri Light</vt:lpstr>
      <vt:lpstr>Office Theme</vt:lpstr>
      <vt:lpstr>Testing In GO</vt:lpstr>
      <vt:lpstr>Agenda</vt:lpstr>
      <vt:lpstr>Why Unit Test</vt:lpstr>
      <vt:lpstr>So, Unit test should be a consensus ! </vt:lpstr>
      <vt:lpstr>PowerPoint Presentation</vt:lpstr>
      <vt:lpstr>Why not yet</vt:lpstr>
      <vt:lpstr>Basic knowledge</vt:lpstr>
      <vt:lpstr>go test</vt:lpstr>
      <vt:lpstr>Table Testing </vt:lpstr>
      <vt:lpstr>Table Testing </vt:lpstr>
      <vt:lpstr>Testing HTTP</vt:lpstr>
      <vt:lpstr>Testing HTTP</vt:lpstr>
      <vt:lpstr>Other Packages</vt:lpstr>
      <vt:lpstr>Testify</vt:lpstr>
      <vt:lpstr>GinkGo</vt:lpstr>
      <vt:lpstr>GinkGo</vt:lpstr>
      <vt:lpstr>GinkGo</vt:lpstr>
      <vt:lpstr>GoConvey</vt:lpstr>
      <vt:lpstr>GoConvey</vt:lpstr>
      <vt:lpstr>GoConvey</vt:lpstr>
      <vt:lpstr>Other Mock Packages</vt:lpstr>
      <vt:lpstr>GoMock</vt:lpstr>
      <vt:lpstr>GoMock</vt:lpstr>
      <vt:lpstr>GoMock</vt:lpstr>
      <vt:lpstr>GoMock</vt:lpstr>
      <vt:lpstr>HTTPMock</vt:lpstr>
      <vt:lpstr>HTTPMock</vt:lpstr>
      <vt:lpstr>HTTPMock</vt:lpstr>
      <vt:lpstr>HTTPMock</vt:lpstr>
      <vt:lpstr>SQLMock</vt:lpstr>
      <vt:lpstr>SQLMock</vt:lpstr>
      <vt:lpstr>SQLMock</vt:lpstr>
      <vt:lpstr>SQLMock</vt:lpstr>
      <vt:lpstr>Testing with Docker</vt:lpstr>
      <vt:lpstr>Go docker image</vt:lpstr>
      <vt:lpstr>Custom docker image</vt:lpstr>
      <vt:lpstr>Conclusion</vt:lpstr>
      <vt:lpstr>Thanks you!  Code at https://github.com/songjiayang/gotesting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In GO</dc:title>
  <dc:creator>Microsoft Office User</dc:creator>
  <cp:lastModifiedBy>Microsoft Office User</cp:lastModifiedBy>
  <cp:revision>291</cp:revision>
  <dcterms:created xsi:type="dcterms:W3CDTF">2020-07-07T06:13:47Z</dcterms:created>
  <dcterms:modified xsi:type="dcterms:W3CDTF">2020-07-08T08:38:44Z</dcterms:modified>
</cp:coreProperties>
</file>